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jp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000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648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262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368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418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60612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336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591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6535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3475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188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1421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61750" y="1093829"/>
            <a:ext cx="13115498" cy="2708476"/>
          </a:xfrm>
        </p:spPr>
        <p:txBody>
          <a:bodyPr>
            <a:noAutofit/>
          </a:bodyPr>
          <a:lstStyle/>
          <a:p>
            <a:r>
              <a:rPr lang="hu-HU" sz="18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Broadway" panose="04040905080B02020502" pitchFamily="82" charset="0"/>
              </a:rPr>
              <a:t>SpaceDev</a:t>
            </a:r>
            <a:endParaRPr lang="hu-HU" sz="18000" dirty="0">
              <a:solidFill>
                <a:schemeClr val="accent4">
                  <a:lumMod val="60000"/>
                  <a:lumOff val="40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85794" y="6696217"/>
            <a:ext cx="6220409" cy="2702431"/>
          </a:xfrm>
          <a:scene3d>
            <a:camera prst="perspectiveRelaxed"/>
            <a:lightRig rig="threePt" dir="t"/>
          </a:scene3d>
        </p:spPr>
        <p:txBody>
          <a:bodyPr>
            <a:normAutofit/>
          </a:bodyPr>
          <a:lstStyle/>
          <a:p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Rövid gondolat ismertető </a:t>
            </a:r>
            <a:b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Arról hogy milyen ötleteik vannak a projektbe amelyeket meg szeretnénk valósítani.</a:t>
            </a:r>
            <a:endParaRPr lang="hu-HU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83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95833E-6 -1.11111E-6 L 0.00716 -0.83333 " pathEditMode="relative" rAng="0" ptsTypes="AA">
                                      <p:cBhvr>
                                        <p:cTn id="11" dur="2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4166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3" grpId="0" uiExpand="1" build="p"/>
      <p:bldP spid="3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2000">
              <a:schemeClr val="accent1">
                <a:lumMod val="50000"/>
              </a:schemeClr>
            </a:gs>
            <a:gs pos="83000">
              <a:srgbClr val="002060"/>
            </a:gs>
            <a:gs pos="100000">
              <a:schemeClr val="tx1">
                <a:lumMod val="95000"/>
                <a:lumOff val="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27464" y="713064"/>
            <a:ext cx="85232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 tagok:</a:t>
            </a:r>
          </a:p>
          <a:p>
            <a:pPr algn="ctr"/>
            <a:endParaRPr lang="hu-HU" sz="40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Szeszák Ádám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Teket Dávid</a:t>
            </a:r>
          </a:p>
          <a:p>
            <a:pPr algn="ctr"/>
            <a:r>
              <a:rPr lang="hu-HU" sz="4000" b="1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Musatics Gilbert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Grecmájer Máté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Tóth Előd</a:t>
            </a:r>
            <a:endParaRPr lang="hu-HU" sz="40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037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51802" cy="36853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802" y="3685388"/>
            <a:ext cx="5640198" cy="31726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38925" y="95250"/>
            <a:ext cx="32099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Koncept renderek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762250"/>
            <a:ext cx="13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Energia v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1075" y="2762250"/>
            <a:ext cx="1760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Pajzs és Páncél v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34250" y="5134653"/>
            <a:ext cx="155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Forgás mérő &gt;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638925" y="4211515"/>
            <a:ext cx="1604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^ „3D” radar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258299" y="4673084"/>
            <a:ext cx="1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 Célkereszt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15125" y="571500"/>
            <a:ext cx="4495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Mire kell energia?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pajzs fent tartására és regenerálására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Lövéshez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3D nézet esetén hajtómű használata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 az energia elfogy más egységektől vesz el energiát az űrhajó az egység működtettéséhez.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Így a pajzs sebződés nélkül is redukálódhat nullára.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7250" y="3857625"/>
            <a:ext cx="51625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Radar vizuálisan meg jelenítheti különböző magassági pontokban a különböző ellenségeket, a jelző egység nagyságával a „kamerához közelebb eső dolgok nagyobbnak látszanak elven. Ez az elem nem szükséges a felülnézetes formátumban. Vissza ebben a helyzetben nem lehet menni, és elég a látótér a játékos előtt.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03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content-vie1-1.xx.fbcdn.net/v/t34.0-12/14593771_1197875906941576_290097004_n.jpg?oh=a84cc5b598377303a8ab421b23b05dd6&amp;oe=57FF515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6477000" cy="3575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" y="3683000"/>
            <a:ext cx="6388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Az új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hud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 terv.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 megjelenítése sokkal több információt közöl. 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491" y="-107154"/>
            <a:ext cx="2167889" cy="4554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77001" y="1"/>
            <a:ext cx="57149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Miben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lészül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?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C# alatt készítenénk el DirectX11 alkalmazásával Windows 10 Pro operációs rendszerre. 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Milyen külső adatbázisokat használunk.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Obj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formátumot modellekhez</a:t>
            </a:r>
          </a:p>
          <a:p>
            <a:endParaRPr lang="hu-HU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Módosított .map fájl rendszert hogy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vertex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adatokat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Is tudjon tárolni domborzat kezelésére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Json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felülnézeti esetben az ellenségek útvonalának </a:t>
            </a:r>
          </a:p>
          <a:p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Megvalósításásra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.PNG kép formátum textúrák tárolására.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hu-HU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49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orig09.deviantart.net/b435/f/2007/307/d/7/planet_surfacing_with_clouds_by_nvse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42874"/>
            <a:ext cx="5140325" cy="514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499100" y="142874"/>
            <a:ext cx="57658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Kicsit a történetről: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Galaktikus Federáció egy béke fenntartó egység külső kapcsolatokkal különböző fegyver gyártó cégekkel és más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politikai hatalmakkal. Ha két vagy több politikai hatalom a szektorban háborús helyzetbe kerül az ő feladatuk az ügyet tárgyalások során, ha tovább fajul a helyzet akkor erőszakot bevetve. De mit tesz egy ilyen jellegű hadsereg amikor ők vannak veszélyeztetve?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hu-HU" b="1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bolygóját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neves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fegyver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gyártó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a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AWS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(Advanced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Weaponary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Solutions)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megtámadta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nyersanyagaiért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hogy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teljes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mértékű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monopóliumot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tudjon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biztosítani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saját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részre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szektorban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békefenntartó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ezáltal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kiderítette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hogy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szövetséges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nem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csak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ő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bolygójuk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pályázik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hanem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nagyságú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inváziót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tervez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nyersanyagok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erőszakos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eltulajdonítására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téged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küld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helyzet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felderítésére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és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elhárítására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amely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akár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nagyságú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háborúba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is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torkollhat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ellen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74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291" y="0"/>
            <a:ext cx="8158065" cy="6118549"/>
          </a:xfrm>
          <a:prstGeom prst="rect">
            <a:avLst/>
          </a:prstGeom>
        </p:spPr>
      </p:pic>
      <p:cxnSp>
        <p:nvCxnSpPr>
          <p:cNvPr id="9" name="Elbow Connector 8"/>
          <p:cNvCxnSpPr/>
          <p:nvPr/>
        </p:nvCxnSpPr>
        <p:spPr>
          <a:xfrm rot="5400000">
            <a:off x="2735108" y="3551764"/>
            <a:ext cx="2152482" cy="2136298"/>
          </a:xfrm>
          <a:prstGeom prst="bentConnector3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743200" y="5696154"/>
            <a:ext cx="1901629" cy="614994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Nagy szárny. Lassabb mozgás, viszont több találatot visel el.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2" name="Elbow Connector 11"/>
          <p:cNvCxnSpPr/>
          <p:nvPr/>
        </p:nvCxnSpPr>
        <p:spPr>
          <a:xfrm rot="16200000" flipH="1">
            <a:off x="4632287" y="4462521"/>
            <a:ext cx="1959078" cy="315589"/>
          </a:xfrm>
          <a:prstGeom prst="bentConnector3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769621" y="5590957"/>
            <a:ext cx="2322414" cy="81145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Kis test energia generátorral, biztosítja a hajó mozgását, plusz speciális fegyvert tárol, és erre kapcsolódik a hajtómű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6344156" y="1116062"/>
            <a:ext cx="0" cy="704007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096715" y="1399922"/>
            <a:ext cx="1739788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8836503" y="1399922"/>
            <a:ext cx="2403334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legtöbb esetben az orrban lesz a pilótafülke. Ennek a variációi több páncélt vagy gyorsabb hajót biztosít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44156" y="492975"/>
            <a:ext cx="1584511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Elsődleges löveg számára fentartott üreg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7281483" y="3640776"/>
            <a:ext cx="1739788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021271" y="3640776"/>
            <a:ext cx="1584511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szárnyak oldala kítünő egy harmadik löveg elhelyezésére.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3077008" y="2619569"/>
            <a:ext cx="1739788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492497" y="2619569"/>
            <a:ext cx="1584511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Szárnyra csatolható másodlagos lövegek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94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lum bright="-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291" y="0"/>
            <a:ext cx="8158065" cy="611854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6612" y="177282"/>
            <a:ext cx="315374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front vagy elsődleges löveg a Rare vagy másodlagos löveggel párhuzamosan működik mindkettő energiát fogyaszt, mindkettő olyan mértékben fogyaszt energiát viszont amilyen erősségű a löveg (gyenge energia fegyver esetén kevés az energia felhasználás, erős rakéták esetén nagy vagy kicsi de lassabban lő). A játékos maga fogja eldönteni hogy a másodlagos löveget fel szeretné-e a gépre rakni vagy csak az elsődleges fegyverzetet kívánja használni.</a:t>
            </a:r>
          </a:p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side vagy harmadik löveg típus tölténnyel működik. 5 másodpercenként generál egy töltényt. Típusonként a fegyver maximálisan tárolt tölténye változik.</a:t>
            </a:r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01608" y="111967"/>
            <a:ext cx="3872204" cy="36933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Speciális támadások csak az űrhajó túltöltése esetén jöhet létre, de túltöltés során a játékos eldöntheti hogy a plusz energiát egy speciális támadásba viszi át lenullázva a plusz és az össz energiát, vagy általános célú felhasználásra irányítja. (pajzs töltése, fegyver rendszer használata, hajtómű működtetése)</a:t>
            </a:r>
          </a:p>
          <a:p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speciális támadás típusátol függően változik hogy mekkora a maximális túltöltés mértéke.</a:t>
            </a:r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68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563</Words>
  <Application>Microsoft Office PowerPoint</Application>
  <PresentationFormat>Widescreen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Broadway</vt:lpstr>
      <vt:lpstr>Calibri</vt:lpstr>
      <vt:lpstr>Calibri Light</vt:lpstr>
      <vt:lpstr>Office Theme</vt:lpstr>
      <vt:lpstr>SpaceDev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SpaceDev</dc:title>
  <dc:creator>Multi</dc:creator>
  <cp:lastModifiedBy>Multi</cp:lastModifiedBy>
  <cp:revision>27</cp:revision>
  <dcterms:created xsi:type="dcterms:W3CDTF">2016-09-13T21:06:07Z</dcterms:created>
  <dcterms:modified xsi:type="dcterms:W3CDTF">2016-10-11T11:53:25Z</dcterms:modified>
</cp:coreProperties>
</file>

<file path=docProps/thumbnail.jpeg>
</file>